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Uaer\Downloads\Industrial visi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24000" y="-1143000"/>
            <a:ext cx="12192000" cy="914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Uaer</cp:lastModifiedBy>
  <cp:revision>2</cp:revision>
  <dcterms:created xsi:type="dcterms:W3CDTF">2006-08-16T00:00:00Z</dcterms:created>
  <dcterms:modified xsi:type="dcterms:W3CDTF">2023-05-17T10:50:42Z</dcterms:modified>
</cp:coreProperties>
</file>